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iyUOrr5Ie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www.youtube.com/watch?v=4b1t6ZbUgdU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smtClean="0"/>
              <a:t>Mon fête d’anniversaire </a:t>
            </a:r>
            <a:endParaRPr lang="fr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fr-BE" sz="1200" dirty="0" smtClean="0"/>
              <a:t>Gijs Hoeben 3wet</a:t>
            </a:r>
            <a:endParaRPr lang="fr-BE" sz="1200" dirty="0"/>
          </a:p>
        </p:txBody>
      </p:sp>
    </p:spTree>
    <p:extLst>
      <p:ext uri="{BB962C8B-B14F-4D97-AF65-F5344CB8AC3E}">
        <p14:creationId xmlns:p14="http://schemas.microsoft.com/office/powerpoint/2010/main" val="265589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Où et quand</a:t>
            </a:r>
            <a:endParaRPr lang="fr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Où : le rai en Amsterdam</a:t>
            </a:r>
          </a:p>
          <a:p>
            <a:r>
              <a:rPr lang="fr-BE" dirty="0" smtClean="0"/>
              <a:t>Quand: est a 22 octobre </a:t>
            </a:r>
          </a:p>
          <a:p>
            <a:endParaRPr lang="fr-BE" dirty="0" smtClean="0"/>
          </a:p>
          <a:p>
            <a:endParaRPr lang="fr-BE" dirty="0" smtClean="0"/>
          </a:p>
          <a:p>
            <a:endParaRPr lang="fr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24" y="2096064"/>
            <a:ext cx="4812632" cy="22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5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947" y="609600"/>
            <a:ext cx="3967387" cy="28019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Les activités</a:t>
            </a:r>
            <a:endParaRPr lang="fr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Quelle: martin </a:t>
            </a:r>
            <a:r>
              <a:rPr lang="fr-BE" dirty="0" err="1" smtClean="0"/>
              <a:t>garrix</a:t>
            </a:r>
            <a:r>
              <a:rPr lang="fr-BE" dirty="0"/>
              <a:t> </a:t>
            </a:r>
            <a:r>
              <a:rPr lang="fr-BE" dirty="0" smtClean="0"/>
              <a:t>et Justin </a:t>
            </a:r>
            <a:r>
              <a:rPr lang="fr-BE" dirty="0" err="1" smtClean="0"/>
              <a:t>Mylo</a:t>
            </a:r>
            <a:r>
              <a:rPr lang="fr-BE" dirty="0" smtClean="0"/>
              <a:t>, </a:t>
            </a:r>
          </a:p>
          <a:p>
            <a:r>
              <a:rPr lang="fr-BE" dirty="0" smtClean="0"/>
              <a:t>Apres martin </a:t>
            </a:r>
            <a:r>
              <a:rPr lang="fr-BE" dirty="0" err="1" smtClean="0"/>
              <a:t>garrix</a:t>
            </a:r>
            <a:r>
              <a:rPr lang="fr-BE" dirty="0" smtClean="0"/>
              <a:t> ses a moi pour la music</a:t>
            </a:r>
          </a:p>
          <a:p>
            <a:r>
              <a:rPr lang="fr-BE" dirty="0" smtClean="0"/>
              <a:t>Extra: prendre des photos avec martin </a:t>
            </a:r>
            <a:r>
              <a:rPr lang="fr-BE" dirty="0" err="1" smtClean="0"/>
              <a:t>garrix</a:t>
            </a:r>
            <a:endParaRPr lang="fr-BE" dirty="0" smtClean="0"/>
          </a:p>
          <a:p>
            <a:r>
              <a:rPr lang="fr-BE" dirty="0" smtClean="0"/>
              <a:t>Pourquoi je choisi les </a:t>
            </a:r>
            <a:r>
              <a:rPr lang="fr-BE" dirty="0" smtClean="0"/>
              <a:t>activités: </a:t>
            </a:r>
            <a:r>
              <a:rPr lang="fr-BE" dirty="0" smtClean="0"/>
              <a:t>concert et dj</a:t>
            </a:r>
          </a:p>
          <a:p>
            <a:endParaRPr lang="fr-BE" dirty="0" smtClean="0"/>
          </a:p>
          <a:p>
            <a:pPr marL="0" indent="0">
              <a:buNone/>
            </a:pPr>
            <a:endParaRPr lang="fr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192" y="3411567"/>
            <a:ext cx="3188896" cy="31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9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manger</a:t>
            </a:r>
            <a:endParaRPr lang="fr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Snacks: le chips, du snacks ou friteuse, hamburgers </a:t>
            </a:r>
          </a:p>
          <a:p>
            <a:r>
              <a:rPr lang="fr-BE" dirty="0" smtClean="0"/>
              <a:t>Boire: </a:t>
            </a:r>
            <a:r>
              <a:rPr lang="fr-BE" dirty="0" err="1" smtClean="0"/>
              <a:t>red</a:t>
            </a:r>
            <a:r>
              <a:rPr lang="fr-BE" dirty="0" smtClean="0"/>
              <a:t> bull, cola, </a:t>
            </a:r>
            <a:r>
              <a:rPr lang="fr-BE" dirty="0" err="1" smtClean="0"/>
              <a:t>fanta</a:t>
            </a:r>
            <a:r>
              <a:rPr lang="fr-BE" dirty="0" smtClean="0"/>
              <a:t>, </a:t>
            </a:r>
            <a:r>
              <a:rPr lang="fr-BE" dirty="0" err="1" smtClean="0"/>
              <a:t>fleugel</a:t>
            </a:r>
            <a:r>
              <a:rPr lang="fr-BE" dirty="0" smtClean="0"/>
              <a:t>, </a:t>
            </a:r>
            <a:r>
              <a:rPr lang="fr-BE" dirty="0" err="1" smtClean="0"/>
              <a:t>red</a:t>
            </a:r>
            <a:r>
              <a:rPr lang="fr-BE" dirty="0" smtClean="0"/>
              <a:t> bull </a:t>
            </a:r>
            <a:r>
              <a:rPr lang="fr-BE" dirty="0" err="1" smtClean="0"/>
              <a:t>wodka</a:t>
            </a:r>
            <a:r>
              <a:rPr lang="fr-BE" dirty="0" smtClean="0"/>
              <a:t>, ,,,</a:t>
            </a:r>
          </a:p>
          <a:p>
            <a:r>
              <a:rPr lang="fr-BE" dirty="0" smtClean="0"/>
              <a:t>J’aime snacks, hamburgers et </a:t>
            </a:r>
            <a:r>
              <a:rPr lang="fr-BE" dirty="0" err="1" smtClean="0"/>
              <a:t>red</a:t>
            </a:r>
            <a:r>
              <a:rPr lang="fr-BE" dirty="0" smtClean="0"/>
              <a:t> bull, ,,,</a:t>
            </a:r>
            <a:endParaRPr lang="fr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620126"/>
            <a:ext cx="2962442" cy="222183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926" y="4622800"/>
            <a:ext cx="3352800" cy="22352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41" y="4613997"/>
            <a:ext cx="3337770" cy="222796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327" y="2285056"/>
            <a:ext cx="2271404" cy="21399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268" y="1622926"/>
            <a:ext cx="1572515" cy="299987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4029" y="266649"/>
            <a:ext cx="1071999" cy="18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Des chanson</a:t>
            </a:r>
            <a:endParaRPr lang="fr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Le musique de martin </a:t>
            </a:r>
            <a:r>
              <a:rPr lang="fr-BE" dirty="0" err="1" smtClean="0"/>
              <a:t>garrix</a:t>
            </a:r>
            <a:r>
              <a:rPr lang="fr-BE" dirty="0" smtClean="0"/>
              <a:t> et </a:t>
            </a:r>
            <a:r>
              <a:rPr lang="fr-BE" dirty="0" err="1" smtClean="0"/>
              <a:t>justin</a:t>
            </a:r>
            <a:r>
              <a:rPr lang="fr-BE" dirty="0" smtClean="0"/>
              <a:t> </a:t>
            </a:r>
            <a:r>
              <a:rPr lang="fr-BE" dirty="0" err="1" smtClean="0"/>
              <a:t>mylo</a:t>
            </a:r>
            <a:r>
              <a:rPr lang="fr-BE" dirty="0" smtClean="0"/>
              <a:t>,</a:t>
            </a:r>
            <a:endParaRPr lang="fr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4015540"/>
            <a:ext cx="5053262" cy="2842460"/>
          </a:xfrm>
          <a:prstGeom prst="rect">
            <a:avLst/>
          </a:prstGeom>
        </p:spPr>
      </p:pic>
      <p:pic>
        <p:nvPicPr>
          <p:cNvPr id="5" name="Afbeelding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48" y="609600"/>
            <a:ext cx="3279608" cy="3279608"/>
          </a:xfrm>
          <a:prstGeom prst="rect">
            <a:avLst/>
          </a:prstGeom>
        </p:spPr>
      </p:pic>
      <p:pic>
        <p:nvPicPr>
          <p:cNvPr id="6" name="Afbeelding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51" y="4525378"/>
            <a:ext cx="3240505" cy="18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4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Merci pour votre attention</a:t>
            </a:r>
            <a:endParaRPr lang="fr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215580"/>
            <a:ext cx="10353675" cy="34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0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43</TotalTime>
  <Words>109</Words>
  <Application>Microsoft Office PowerPoint</Application>
  <PresentationFormat>Breedbeeld</PresentationFormat>
  <Paragraphs>18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Mon fête d’anniversaire </vt:lpstr>
      <vt:lpstr>Où et quand</vt:lpstr>
      <vt:lpstr>Les activités</vt:lpstr>
      <vt:lpstr>manger</vt:lpstr>
      <vt:lpstr>Des chanson</vt:lpstr>
      <vt:lpstr>Merci pour votre attention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 fête d’anniversaire</dc:title>
  <dc:creator>gijs hoeben</dc:creator>
  <cp:lastModifiedBy>gijs hoeben</cp:lastModifiedBy>
  <cp:revision>6</cp:revision>
  <dcterms:created xsi:type="dcterms:W3CDTF">2017-03-14T15:06:23Z</dcterms:created>
  <dcterms:modified xsi:type="dcterms:W3CDTF">2017-03-15T12:52:01Z</dcterms:modified>
</cp:coreProperties>
</file>